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7B4ACB-2BDF-BD29-6CAC-F7EF998FD96C}" v="179" dt="2026-02-14T14:30:43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drin velasco" userId="1d41334b94acf29f" providerId="Windows Live" clId="Web-{257B4ACB-2BDF-BD29-6CAC-F7EF998FD96C}"/>
    <pc:docChg chg="addSld delSld modSld sldOrd">
      <pc:chgData name="aldrin velasco" userId="1d41334b94acf29f" providerId="Windows Live" clId="Web-{257B4ACB-2BDF-BD29-6CAC-F7EF998FD96C}" dt="2026-02-14T14:30:43.292" v="169" actId="1076"/>
      <pc:docMkLst>
        <pc:docMk/>
      </pc:docMkLst>
      <pc:sldChg chg="addSp delSp modSp mod setBg">
        <pc:chgData name="aldrin velasco" userId="1d41334b94acf29f" providerId="Windows Live" clId="Web-{257B4ACB-2BDF-BD29-6CAC-F7EF998FD96C}" dt="2026-02-14T14:19:24.035" v="63" actId="1076"/>
        <pc:sldMkLst>
          <pc:docMk/>
          <pc:sldMk cId="109857222" sldId="256"/>
        </pc:sldMkLst>
        <pc:spChg chg="mod">
          <ac:chgData name="aldrin velasco" userId="1d41334b94acf29f" providerId="Windows Live" clId="Web-{257B4ACB-2BDF-BD29-6CAC-F7EF998FD96C}" dt="2026-02-14T14:19:13.456" v="55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ldrin velasco" userId="1d41334b94acf29f" providerId="Windows Live" clId="Web-{257B4ACB-2BDF-BD29-6CAC-F7EF998FD96C}" dt="2026-02-14T14:19:24.035" v="63" actId="1076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aldrin velasco" userId="1d41334b94acf29f" providerId="Windows Live" clId="Web-{257B4ACB-2BDF-BD29-6CAC-F7EF998FD96C}" dt="2026-02-14T14:18:09.142" v="40"/>
          <ac:spMkLst>
            <pc:docMk/>
            <pc:sldMk cId="109857222" sldId="256"/>
            <ac:spMk id="8" creationId="{FFD48BC7-DC40-47DE-87EE-9F4B6ECB9ABB}"/>
          </ac:spMkLst>
        </pc:spChg>
        <pc:spChg chg="add del">
          <ac:chgData name="aldrin velasco" userId="1d41334b94acf29f" providerId="Windows Live" clId="Web-{257B4ACB-2BDF-BD29-6CAC-F7EF998FD96C}" dt="2026-02-14T14:18:09.142" v="40"/>
          <ac:spMkLst>
            <pc:docMk/>
            <pc:sldMk cId="109857222" sldId="256"/>
            <ac:spMk id="10" creationId="{E502BBC7-2C76-46F3-BC24-5985BC13DB88}"/>
          </ac:spMkLst>
        </pc:spChg>
        <pc:spChg chg="add del">
          <ac:chgData name="aldrin velasco" userId="1d41334b94acf29f" providerId="Windows Live" clId="Web-{257B4ACB-2BDF-BD29-6CAC-F7EF998FD96C}" dt="2026-02-14T14:18:09.142" v="40"/>
          <ac:spMkLst>
            <pc:docMk/>
            <pc:sldMk cId="109857222" sldId="256"/>
            <ac:spMk id="12" creationId="{C7F28D52-2A5F-4D23-81AE-7CB8B591C7AF}"/>
          </ac:spMkLst>
        </pc:spChg>
        <pc:spChg chg="add del">
          <ac:chgData name="aldrin velasco" userId="1d41334b94acf29f" providerId="Windows Live" clId="Web-{257B4ACB-2BDF-BD29-6CAC-F7EF998FD96C}" dt="2026-02-14T14:18:09.142" v="40"/>
          <ac:spMkLst>
            <pc:docMk/>
            <pc:sldMk cId="109857222" sldId="256"/>
            <ac:spMk id="14" creationId="{3629484E-3792-4B3D-89AD-7C8A1ED0E0D4}"/>
          </ac:spMkLst>
        </pc:spChg>
        <pc:spChg chg="add">
          <ac:chgData name="aldrin velasco" userId="1d41334b94acf29f" providerId="Windows Live" clId="Web-{257B4ACB-2BDF-BD29-6CAC-F7EF998FD96C}" dt="2026-02-14T14:18:09.142" v="40"/>
          <ac:spMkLst>
            <pc:docMk/>
            <pc:sldMk cId="109857222" sldId="256"/>
            <ac:spMk id="19" creationId="{A3363022-C969-41E9-8EB2-E4C94908C1FA}"/>
          </ac:spMkLst>
        </pc:spChg>
        <pc:spChg chg="add">
          <ac:chgData name="aldrin velasco" userId="1d41334b94acf29f" providerId="Windows Live" clId="Web-{257B4ACB-2BDF-BD29-6CAC-F7EF998FD96C}" dt="2026-02-14T14:18:09.142" v="40"/>
          <ac:spMkLst>
            <pc:docMk/>
            <pc:sldMk cId="109857222" sldId="256"/>
            <ac:spMk id="21" creationId="{8D1AD6B3-BE88-4CEB-BA17-790657CC4729}"/>
          </ac:spMkLst>
        </pc:spChg>
        <pc:grpChg chg="add">
          <ac:chgData name="aldrin velasco" userId="1d41334b94acf29f" providerId="Windows Live" clId="Web-{257B4ACB-2BDF-BD29-6CAC-F7EF998FD96C}" dt="2026-02-14T14:18:09.142" v="40"/>
          <ac:grpSpMkLst>
            <pc:docMk/>
            <pc:sldMk cId="109857222" sldId="256"/>
            <ac:grpSpMk id="23" creationId="{89D1390B-7E13-4B4F-9CB2-391063412E54}"/>
          </ac:grpSpMkLst>
        </pc:grpChg>
        <pc:picChg chg="add del mod">
          <ac:chgData name="aldrin velasco" userId="1d41334b94acf29f" providerId="Windows Live" clId="Web-{257B4ACB-2BDF-BD29-6CAC-F7EF998FD96C}" dt="2026-02-14T14:17:46.781" v="39"/>
          <ac:picMkLst>
            <pc:docMk/>
            <pc:sldMk cId="109857222" sldId="256"/>
            <ac:picMk id="4" creationId="{A28E06BF-15B8-CEE9-495C-AEE77DA38729}"/>
          </ac:picMkLst>
        </pc:picChg>
        <pc:picChg chg="add mod">
          <ac:chgData name="aldrin velasco" userId="1d41334b94acf29f" providerId="Windows Live" clId="Web-{257B4ACB-2BDF-BD29-6CAC-F7EF998FD96C}" dt="2026-02-14T14:18:09.142" v="40"/>
          <ac:picMkLst>
            <pc:docMk/>
            <pc:sldMk cId="109857222" sldId="256"/>
            <ac:picMk id="5" creationId="{61EADCFE-E206-6F4A-AAFD-4AF47E8A96BE}"/>
          </ac:picMkLst>
        </pc:picChg>
      </pc:sldChg>
      <pc:sldChg chg="addSp delSp modSp new mod setBg">
        <pc:chgData name="aldrin velasco" userId="1d41334b94acf29f" providerId="Windows Live" clId="Web-{257B4ACB-2BDF-BD29-6CAC-F7EF998FD96C}" dt="2026-02-14T14:24:51.601" v="111"/>
        <pc:sldMkLst>
          <pc:docMk/>
          <pc:sldMk cId="3804416805" sldId="257"/>
        </pc:sldMkLst>
        <pc:spChg chg="mod">
          <ac:chgData name="aldrin velasco" userId="1d41334b94acf29f" providerId="Windows Live" clId="Web-{257B4ACB-2BDF-BD29-6CAC-F7EF998FD96C}" dt="2026-02-14T14:24:50.304" v="109" actId="20577"/>
          <ac:spMkLst>
            <pc:docMk/>
            <pc:sldMk cId="3804416805" sldId="257"/>
            <ac:spMk id="2" creationId="{CDE903AD-6A77-43C6-241C-9B206701EC43}"/>
          </ac:spMkLst>
        </pc:spChg>
        <pc:spChg chg="mod">
          <ac:chgData name="aldrin velasco" userId="1d41334b94acf29f" providerId="Windows Live" clId="Web-{257B4ACB-2BDF-BD29-6CAC-F7EF998FD96C}" dt="2026-02-14T14:20:08.051" v="71" actId="20577"/>
          <ac:spMkLst>
            <pc:docMk/>
            <pc:sldMk cId="3804416805" sldId="257"/>
            <ac:spMk id="3" creationId="{C41FDBDD-AEBF-4A30-8CAE-87E93A704E05}"/>
          </ac:spMkLst>
        </pc:spChg>
        <pc:spChg chg="add">
          <ac:chgData name="aldrin velasco" userId="1d41334b94acf29f" providerId="Windows Live" clId="Web-{257B4ACB-2BDF-BD29-6CAC-F7EF998FD96C}" dt="2026-02-14T14:19:52.082" v="65"/>
          <ac:spMkLst>
            <pc:docMk/>
            <pc:sldMk cId="3804416805" sldId="257"/>
            <ac:spMk id="9" creationId="{5964CBE2-084A-47DF-A704-CF5F6217B569}"/>
          </ac:spMkLst>
        </pc:spChg>
        <pc:spChg chg="add">
          <ac:chgData name="aldrin velasco" userId="1d41334b94acf29f" providerId="Windows Live" clId="Web-{257B4ACB-2BDF-BD29-6CAC-F7EF998FD96C}" dt="2026-02-14T14:19:52.082" v="65"/>
          <ac:spMkLst>
            <pc:docMk/>
            <pc:sldMk cId="3804416805" sldId="257"/>
            <ac:spMk id="11" creationId="{686A5CBB-E03B-4019-8BCD-78975D39E48C}"/>
          </ac:spMkLst>
        </pc:spChg>
        <pc:spChg chg="add">
          <ac:chgData name="aldrin velasco" userId="1d41334b94acf29f" providerId="Windows Live" clId="Web-{257B4ACB-2BDF-BD29-6CAC-F7EF998FD96C}" dt="2026-02-14T14:19:52.082" v="65"/>
          <ac:spMkLst>
            <pc:docMk/>
            <pc:sldMk cId="3804416805" sldId="257"/>
            <ac:spMk id="13" creationId="{94993204-9792-4E61-A83C-73D4379E2B1C}"/>
          </ac:spMkLst>
        </pc:spChg>
        <pc:picChg chg="add mod">
          <ac:chgData name="aldrin velasco" userId="1d41334b94acf29f" providerId="Windows Live" clId="Web-{257B4ACB-2BDF-BD29-6CAC-F7EF998FD96C}" dt="2026-02-14T14:19:55.989" v="67" actId="14100"/>
          <ac:picMkLst>
            <pc:docMk/>
            <pc:sldMk cId="3804416805" sldId="257"/>
            <ac:picMk id="4" creationId="{85B96AB1-CCB2-75CC-10F9-88FBC5CCD666}"/>
          </ac:picMkLst>
        </pc:picChg>
        <pc:picChg chg="add del mod">
          <ac:chgData name="aldrin velasco" userId="1d41334b94acf29f" providerId="Windows Live" clId="Web-{257B4ACB-2BDF-BD29-6CAC-F7EF998FD96C}" dt="2026-02-14T14:24:51.601" v="111"/>
          <ac:picMkLst>
            <pc:docMk/>
            <pc:sldMk cId="3804416805" sldId="257"/>
            <ac:picMk id="5" creationId="{C6B17832-513A-3126-1374-D55C0B6E1150}"/>
          </ac:picMkLst>
        </pc:picChg>
      </pc:sldChg>
      <pc:sldChg chg="addSp delSp modSp new mod setBg">
        <pc:chgData name="aldrin velasco" userId="1d41334b94acf29f" providerId="Windows Live" clId="Web-{257B4ACB-2BDF-BD29-6CAC-F7EF998FD96C}" dt="2026-02-14T14:25:49.835" v="139" actId="20577"/>
        <pc:sldMkLst>
          <pc:docMk/>
          <pc:sldMk cId="3610954372" sldId="258"/>
        </pc:sldMkLst>
        <pc:spChg chg="mod">
          <ac:chgData name="aldrin velasco" userId="1d41334b94acf29f" providerId="Windows Live" clId="Web-{257B4ACB-2BDF-BD29-6CAC-F7EF998FD96C}" dt="2026-02-14T14:24:54.304" v="112" actId="20577"/>
          <ac:spMkLst>
            <pc:docMk/>
            <pc:sldMk cId="3610954372" sldId="258"/>
            <ac:spMk id="2" creationId="{10DC9D7B-B48E-F5B5-5D82-FFC423DFA508}"/>
          </ac:spMkLst>
        </pc:spChg>
        <pc:spChg chg="mod">
          <ac:chgData name="aldrin velasco" userId="1d41334b94acf29f" providerId="Windows Live" clId="Web-{257B4ACB-2BDF-BD29-6CAC-F7EF998FD96C}" dt="2026-02-14T14:25:49.835" v="139" actId="20577"/>
          <ac:spMkLst>
            <pc:docMk/>
            <pc:sldMk cId="3610954372" sldId="258"/>
            <ac:spMk id="3" creationId="{9685B22D-067B-B1C1-9BDB-226A5127A3BA}"/>
          </ac:spMkLst>
        </pc:spChg>
        <pc:spChg chg="add">
          <ac:chgData name="aldrin velasco" userId="1d41334b94acf29f" providerId="Windows Live" clId="Web-{257B4ACB-2BDF-BD29-6CAC-F7EF998FD96C}" dt="2026-02-14T14:23:54.116" v="101"/>
          <ac:spMkLst>
            <pc:docMk/>
            <pc:sldMk cId="3610954372" sldId="258"/>
            <ac:spMk id="10" creationId="{5964CBE2-084A-47DF-A704-CF5F6217B569}"/>
          </ac:spMkLst>
        </pc:spChg>
        <pc:spChg chg="add">
          <ac:chgData name="aldrin velasco" userId="1d41334b94acf29f" providerId="Windows Live" clId="Web-{257B4ACB-2BDF-BD29-6CAC-F7EF998FD96C}" dt="2026-02-14T14:23:54.116" v="101"/>
          <ac:spMkLst>
            <pc:docMk/>
            <pc:sldMk cId="3610954372" sldId="258"/>
            <ac:spMk id="12" creationId="{686A5CBB-E03B-4019-8BCD-78975D39E48C}"/>
          </ac:spMkLst>
        </pc:spChg>
        <pc:spChg chg="add">
          <ac:chgData name="aldrin velasco" userId="1d41334b94acf29f" providerId="Windows Live" clId="Web-{257B4ACB-2BDF-BD29-6CAC-F7EF998FD96C}" dt="2026-02-14T14:23:54.116" v="101"/>
          <ac:spMkLst>
            <pc:docMk/>
            <pc:sldMk cId="3610954372" sldId="258"/>
            <ac:spMk id="14" creationId="{94993204-9792-4E61-A83C-73D4379E2B1C}"/>
          </ac:spMkLst>
        </pc:spChg>
        <pc:picChg chg="add del mod">
          <ac:chgData name="aldrin velasco" userId="1d41334b94acf29f" providerId="Windows Live" clId="Web-{257B4ACB-2BDF-BD29-6CAC-F7EF998FD96C}" dt="2026-02-14T14:23:43.288" v="97"/>
          <ac:picMkLst>
            <pc:docMk/>
            <pc:sldMk cId="3610954372" sldId="258"/>
            <ac:picMk id="4" creationId="{805FEBBD-8E1C-2C88-8A33-C06B1ED4E6F7}"/>
          </ac:picMkLst>
        </pc:picChg>
        <pc:picChg chg="add mod">
          <ac:chgData name="aldrin velasco" userId="1d41334b94acf29f" providerId="Windows Live" clId="Web-{257B4ACB-2BDF-BD29-6CAC-F7EF998FD96C}" dt="2026-02-14T14:23:54.116" v="101"/>
          <ac:picMkLst>
            <pc:docMk/>
            <pc:sldMk cId="3610954372" sldId="258"/>
            <ac:picMk id="5" creationId="{B9F78D2C-86F2-ECD5-3960-360A1327E423}"/>
          </ac:picMkLst>
        </pc:picChg>
      </pc:sldChg>
      <pc:sldChg chg="addSp delSp modSp new mod setBg">
        <pc:chgData name="aldrin velasco" userId="1d41334b94acf29f" providerId="Windows Live" clId="Web-{257B4ACB-2BDF-BD29-6CAC-F7EF998FD96C}" dt="2026-02-14T14:25:34.757" v="134"/>
        <pc:sldMkLst>
          <pc:docMk/>
          <pc:sldMk cId="433241920" sldId="259"/>
        </pc:sldMkLst>
        <pc:spChg chg="mod">
          <ac:chgData name="aldrin velasco" userId="1d41334b94acf29f" providerId="Windows Live" clId="Web-{257B4ACB-2BDF-BD29-6CAC-F7EF998FD96C}" dt="2026-02-14T14:25:18.116" v="124" actId="14100"/>
          <ac:spMkLst>
            <pc:docMk/>
            <pc:sldMk cId="433241920" sldId="259"/>
            <ac:spMk id="2" creationId="{33FD99EC-1F2E-D36D-847C-0F32AB53EDAA}"/>
          </ac:spMkLst>
        </pc:spChg>
        <pc:spChg chg="mod">
          <ac:chgData name="aldrin velasco" userId="1d41334b94acf29f" providerId="Windows Live" clId="Web-{257B4ACB-2BDF-BD29-6CAC-F7EF998FD96C}" dt="2026-02-14T14:25:30.585" v="133" actId="14100"/>
          <ac:spMkLst>
            <pc:docMk/>
            <pc:sldMk cId="433241920" sldId="259"/>
            <ac:spMk id="3" creationId="{793CF232-8562-7956-85F3-364D01546E4E}"/>
          </ac:spMkLst>
        </pc:spChg>
        <pc:spChg chg="add">
          <ac:chgData name="aldrin velasco" userId="1d41334b94acf29f" providerId="Windows Live" clId="Web-{257B4ACB-2BDF-BD29-6CAC-F7EF998FD96C}" dt="2026-02-14T14:24:43.866" v="106"/>
          <ac:spMkLst>
            <pc:docMk/>
            <pc:sldMk cId="433241920" sldId="259"/>
            <ac:spMk id="10" creationId="{2EAA8ABB-E28C-4BD6-B2CD-376882E92173}"/>
          </ac:spMkLst>
        </pc:spChg>
        <pc:spChg chg="add">
          <ac:chgData name="aldrin velasco" userId="1d41334b94acf29f" providerId="Windows Live" clId="Web-{257B4ACB-2BDF-BD29-6CAC-F7EF998FD96C}" dt="2026-02-14T14:24:43.866" v="106"/>
          <ac:spMkLst>
            <pc:docMk/>
            <pc:sldMk cId="433241920" sldId="259"/>
            <ac:spMk id="16" creationId="{04357C93-F0CB-4A1C-8F77-4E9063789819}"/>
          </ac:spMkLst>
        </pc:spChg>
        <pc:grpChg chg="add">
          <ac:chgData name="aldrin velasco" userId="1d41334b94acf29f" providerId="Windows Live" clId="Web-{257B4ACB-2BDF-BD29-6CAC-F7EF998FD96C}" dt="2026-02-14T14:24:43.866" v="106"/>
          <ac:grpSpMkLst>
            <pc:docMk/>
            <pc:sldMk cId="433241920" sldId="259"/>
            <ac:grpSpMk id="12" creationId="{3AF6A671-C637-4547-85F4-51B6D1881399}"/>
          </ac:grpSpMkLst>
        </pc:grpChg>
        <pc:picChg chg="add mod">
          <ac:chgData name="aldrin velasco" userId="1d41334b94acf29f" providerId="Windows Live" clId="Web-{257B4ACB-2BDF-BD29-6CAC-F7EF998FD96C}" dt="2026-02-14T14:24:43.866" v="106"/>
          <ac:picMkLst>
            <pc:docMk/>
            <pc:sldMk cId="433241920" sldId="259"/>
            <ac:picMk id="4" creationId="{6B117715-E862-2781-6E60-A7929E196CA0}"/>
          </ac:picMkLst>
        </pc:picChg>
        <pc:picChg chg="add mod">
          <ac:chgData name="aldrin velasco" userId="1d41334b94acf29f" providerId="Windows Live" clId="Web-{257B4ACB-2BDF-BD29-6CAC-F7EF998FD96C}" dt="2026-02-14T14:24:43.866" v="106"/>
          <ac:picMkLst>
            <pc:docMk/>
            <pc:sldMk cId="433241920" sldId="259"/>
            <ac:picMk id="5" creationId="{5393114E-53E9-72A4-A6EA-16656BE3E26F}"/>
          </ac:picMkLst>
        </pc:picChg>
        <pc:picChg chg="add del mod">
          <ac:chgData name="aldrin velasco" userId="1d41334b94acf29f" providerId="Windows Live" clId="Web-{257B4ACB-2BDF-BD29-6CAC-F7EF998FD96C}" dt="2026-02-14T14:25:34.757" v="134"/>
          <ac:picMkLst>
            <pc:docMk/>
            <pc:sldMk cId="433241920" sldId="259"/>
            <ac:picMk id="6" creationId="{A5DEE9DC-9237-FAF5-CFC6-3F319BDCA93A}"/>
          </ac:picMkLst>
        </pc:picChg>
      </pc:sldChg>
      <pc:sldChg chg="addSp modSp new mod setBg">
        <pc:chgData name="aldrin velasco" userId="1d41334b94acf29f" providerId="Windows Live" clId="Web-{257B4ACB-2BDF-BD29-6CAC-F7EF998FD96C}" dt="2026-02-14T14:27:31.587" v="157" actId="20577"/>
        <pc:sldMkLst>
          <pc:docMk/>
          <pc:sldMk cId="2066282580" sldId="260"/>
        </pc:sldMkLst>
        <pc:spChg chg="mod">
          <ac:chgData name="aldrin velasco" userId="1d41334b94acf29f" providerId="Windows Live" clId="Web-{257B4ACB-2BDF-BD29-6CAC-F7EF998FD96C}" dt="2026-02-14T14:27:15.962" v="154" actId="20577"/>
          <ac:spMkLst>
            <pc:docMk/>
            <pc:sldMk cId="2066282580" sldId="260"/>
            <ac:spMk id="2" creationId="{8E6F3EC0-0ABC-D2EF-B7C0-F9479234FCE8}"/>
          </ac:spMkLst>
        </pc:spChg>
        <pc:spChg chg="mod">
          <ac:chgData name="aldrin velasco" userId="1d41334b94acf29f" providerId="Windows Live" clId="Web-{257B4ACB-2BDF-BD29-6CAC-F7EF998FD96C}" dt="2026-02-14T14:27:31.587" v="157" actId="20577"/>
          <ac:spMkLst>
            <pc:docMk/>
            <pc:sldMk cId="2066282580" sldId="260"/>
            <ac:spMk id="3" creationId="{9E088F2F-BB94-7AAF-B561-9F8F9D282A7C}"/>
          </ac:spMkLst>
        </pc:spChg>
        <pc:spChg chg="add">
          <ac:chgData name="aldrin velasco" userId="1d41334b94acf29f" providerId="Windows Live" clId="Web-{257B4ACB-2BDF-BD29-6CAC-F7EF998FD96C}" dt="2026-02-14T14:26:36.461" v="140"/>
          <ac:spMkLst>
            <pc:docMk/>
            <pc:sldMk cId="2066282580" sldId="260"/>
            <ac:spMk id="9" creationId="{B210AC1D-4063-4C6E-9528-FA9C4C0C18E6}"/>
          </ac:spMkLst>
        </pc:spChg>
        <pc:spChg chg="add">
          <ac:chgData name="aldrin velasco" userId="1d41334b94acf29f" providerId="Windows Live" clId="Web-{257B4ACB-2BDF-BD29-6CAC-F7EF998FD96C}" dt="2026-02-14T14:26:36.461" v="140"/>
          <ac:spMkLst>
            <pc:docMk/>
            <pc:sldMk cId="2066282580" sldId="260"/>
            <ac:spMk id="11" creationId="{02F8C595-E68C-4306-AED8-DC7826A0A506}"/>
          </ac:spMkLst>
        </pc:spChg>
        <pc:picChg chg="add">
          <ac:chgData name="aldrin velasco" userId="1d41334b94acf29f" providerId="Windows Live" clId="Web-{257B4ACB-2BDF-BD29-6CAC-F7EF998FD96C}" dt="2026-02-14T14:26:36.461" v="140"/>
          <ac:picMkLst>
            <pc:docMk/>
            <pc:sldMk cId="2066282580" sldId="260"/>
            <ac:picMk id="5" creationId="{ABF2C3B9-2024-EB47-78AF-7601CEF2BE34}"/>
          </ac:picMkLst>
        </pc:picChg>
      </pc:sldChg>
      <pc:sldChg chg="new del ord">
        <pc:chgData name="aldrin velasco" userId="1d41334b94acf29f" providerId="Windows Live" clId="Web-{257B4ACB-2BDF-BD29-6CAC-F7EF998FD96C}" dt="2026-02-14T14:22:21.819" v="93"/>
        <pc:sldMkLst>
          <pc:docMk/>
          <pc:sldMk cId="730260043" sldId="261"/>
        </pc:sldMkLst>
      </pc:sldChg>
      <pc:sldChg chg="addSp delSp modSp add replId">
        <pc:chgData name="aldrin velasco" userId="1d41334b94acf29f" providerId="Windows Live" clId="Web-{257B4ACB-2BDF-BD29-6CAC-F7EF998FD96C}" dt="2026-02-14T14:30:43.292" v="169" actId="1076"/>
        <pc:sldMkLst>
          <pc:docMk/>
          <pc:sldMk cId="2932013574" sldId="261"/>
        </pc:sldMkLst>
        <pc:spChg chg="mod">
          <ac:chgData name="aldrin velasco" userId="1d41334b94acf29f" providerId="Windows Live" clId="Web-{257B4ACB-2BDF-BD29-6CAC-F7EF998FD96C}" dt="2026-02-14T14:30:33.808" v="165"/>
          <ac:spMkLst>
            <pc:docMk/>
            <pc:sldMk cId="2932013574" sldId="261"/>
            <ac:spMk id="2" creationId="{7F4BE9E0-1B03-CFB6-F46D-1E0B2C3D86E6}"/>
          </ac:spMkLst>
        </pc:spChg>
        <pc:spChg chg="mod">
          <ac:chgData name="aldrin velasco" userId="1d41334b94acf29f" providerId="Windows Live" clId="Web-{257B4ACB-2BDF-BD29-6CAC-F7EF998FD96C}" dt="2026-02-14T14:30:33.808" v="165"/>
          <ac:spMkLst>
            <pc:docMk/>
            <pc:sldMk cId="2932013574" sldId="261"/>
            <ac:spMk id="3" creationId="{7E6C9CDA-0911-E690-F68B-FD475F7C31CA}"/>
          </ac:spMkLst>
        </pc:spChg>
        <pc:spChg chg="del">
          <ac:chgData name="aldrin velasco" userId="1d41334b94acf29f" providerId="Windows Live" clId="Web-{257B4ACB-2BDF-BD29-6CAC-F7EF998FD96C}" dt="2026-02-14T14:30:33.808" v="165"/>
          <ac:spMkLst>
            <pc:docMk/>
            <pc:sldMk cId="2932013574" sldId="261"/>
            <ac:spMk id="10" creationId="{5C17E242-AB9D-DA2C-7402-83CF15FCA55C}"/>
          </ac:spMkLst>
        </pc:spChg>
        <pc:spChg chg="del">
          <ac:chgData name="aldrin velasco" userId="1d41334b94acf29f" providerId="Windows Live" clId="Web-{257B4ACB-2BDF-BD29-6CAC-F7EF998FD96C}" dt="2026-02-14T14:30:33.808" v="165"/>
          <ac:spMkLst>
            <pc:docMk/>
            <pc:sldMk cId="2932013574" sldId="261"/>
            <ac:spMk id="16" creationId="{6010D113-8D74-B1F6-E77F-F2916F83DBFC}"/>
          </ac:spMkLst>
        </pc:spChg>
        <pc:spChg chg="add">
          <ac:chgData name="aldrin velasco" userId="1d41334b94acf29f" providerId="Windows Live" clId="Web-{257B4ACB-2BDF-BD29-6CAC-F7EF998FD96C}" dt="2026-02-14T14:30:33.808" v="165"/>
          <ac:spMkLst>
            <pc:docMk/>
            <pc:sldMk cId="2932013574" sldId="261"/>
            <ac:spMk id="21" creationId="{08373A3F-54E0-424E-A84D-3522122109F4}"/>
          </ac:spMkLst>
        </pc:spChg>
        <pc:grpChg chg="del">
          <ac:chgData name="aldrin velasco" userId="1d41334b94acf29f" providerId="Windows Live" clId="Web-{257B4ACB-2BDF-BD29-6CAC-F7EF998FD96C}" dt="2026-02-14T14:30:33.808" v="165"/>
          <ac:grpSpMkLst>
            <pc:docMk/>
            <pc:sldMk cId="2932013574" sldId="261"/>
            <ac:grpSpMk id="12" creationId="{B78E754C-DBA5-6ECD-312E-B2B3779A3EF9}"/>
          </ac:grpSpMkLst>
        </pc:grpChg>
        <pc:grpChg chg="add">
          <ac:chgData name="aldrin velasco" userId="1d41334b94acf29f" providerId="Windows Live" clId="Web-{257B4ACB-2BDF-BD29-6CAC-F7EF998FD96C}" dt="2026-02-14T14:30:33.808" v="165"/>
          <ac:grpSpMkLst>
            <pc:docMk/>
            <pc:sldMk cId="2932013574" sldId="261"/>
            <ac:grpSpMk id="23" creationId="{B7BAEF06-AB74-442C-8C30-B88233FD836C}"/>
          </ac:grpSpMkLst>
        </pc:grpChg>
        <pc:grpChg chg="add">
          <ac:chgData name="aldrin velasco" userId="1d41334b94acf29f" providerId="Windows Live" clId="Web-{257B4ACB-2BDF-BD29-6CAC-F7EF998FD96C}" dt="2026-02-14T14:30:33.808" v="165"/>
          <ac:grpSpMkLst>
            <pc:docMk/>
            <pc:sldMk cId="2932013574" sldId="261"/>
            <ac:grpSpMk id="31" creationId="{C9829185-6353-4E3C-B082-AA7F5193916F}"/>
          </ac:grpSpMkLst>
        </pc:grpChg>
        <pc:picChg chg="del">
          <ac:chgData name="aldrin velasco" userId="1d41334b94acf29f" providerId="Windows Live" clId="Web-{257B4ACB-2BDF-BD29-6CAC-F7EF998FD96C}" dt="2026-02-14T14:29:48.214" v="159"/>
          <ac:picMkLst>
            <pc:docMk/>
            <pc:sldMk cId="2932013574" sldId="261"/>
            <ac:picMk id="4" creationId="{CBBD6CDE-711A-BF2B-991F-C3D255A648C6}"/>
          </ac:picMkLst>
        </pc:picChg>
        <pc:picChg chg="del">
          <ac:chgData name="aldrin velasco" userId="1d41334b94acf29f" providerId="Windows Live" clId="Web-{257B4ACB-2BDF-BD29-6CAC-F7EF998FD96C}" dt="2026-02-14T14:30:23.542" v="162"/>
          <ac:picMkLst>
            <pc:docMk/>
            <pc:sldMk cId="2932013574" sldId="261"/>
            <ac:picMk id="5" creationId="{63E07C18-8291-2E23-6A87-87C96229F6C2}"/>
          </ac:picMkLst>
        </pc:picChg>
        <pc:picChg chg="add mod">
          <ac:chgData name="aldrin velasco" userId="1d41334b94acf29f" providerId="Windows Live" clId="Web-{257B4ACB-2BDF-BD29-6CAC-F7EF998FD96C}" dt="2026-02-14T14:30:33.808" v="165"/>
          <ac:picMkLst>
            <pc:docMk/>
            <pc:sldMk cId="2932013574" sldId="261"/>
            <ac:picMk id="6" creationId="{6E4C070B-75B4-C1E6-AB78-CE3618C52E5A}"/>
          </ac:picMkLst>
        </pc:picChg>
        <pc:picChg chg="add mod">
          <ac:chgData name="aldrin velasco" userId="1d41334b94acf29f" providerId="Windows Live" clId="Web-{257B4ACB-2BDF-BD29-6CAC-F7EF998FD96C}" dt="2026-02-14T14:30:43.292" v="169" actId="1076"/>
          <ac:picMkLst>
            <pc:docMk/>
            <pc:sldMk cId="2932013574" sldId="261"/>
            <ac:picMk id="7" creationId="{554C5C70-7184-8540-E9D3-548DF1C2735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28334" y="2381569"/>
            <a:ext cx="5543012" cy="1284624"/>
          </a:xfrm>
        </p:spPr>
        <p:txBody>
          <a:bodyPr anchor="t">
            <a:noAutofit/>
          </a:bodyPr>
          <a:lstStyle/>
          <a:p>
            <a:pPr algn="l"/>
            <a:r>
              <a:rPr lang="en-US" sz="8000" b="1" dirty="0">
                <a:solidFill>
                  <a:schemeClr val="tx2"/>
                </a:solidFill>
                <a:latin typeface="Amasis MT Pro"/>
                <a:ea typeface="+mj-lt"/>
                <a:cs typeface="+mj-lt"/>
              </a:rPr>
              <a:t>WHILE WAITING </a:t>
            </a:r>
            <a:endParaRPr lang="en-US" sz="8000" b="1">
              <a:solidFill>
                <a:schemeClr val="tx2"/>
              </a:solidFill>
              <a:latin typeface="Amasis MT Pr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28507" y="4715655"/>
            <a:ext cx="4805691" cy="838831"/>
          </a:xfr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algn="l"/>
            <a:r>
              <a:rPr lang="en-US" sz="3200" b="1" dirty="0">
                <a:solidFill>
                  <a:schemeClr val="tx2"/>
                </a:solidFill>
                <a:ea typeface="+mn-lt"/>
                <a:cs typeface="+mn-lt"/>
              </a:rPr>
              <a:t>Isaiah 40:31</a:t>
            </a:r>
          </a:p>
          <a:p>
            <a:pPr algn="l"/>
            <a:r>
              <a:rPr lang="en-US" sz="2000" b="1" dirty="0">
                <a:solidFill>
                  <a:schemeClr val="tx2"/>
                </a:solidFill>
              </a:rPr>
              <a:t>Sis. Liezel </a:t>
            </a:r>
            <a:r>
              <a:rPr lang="en-US" sz="2000" b="1" err="1">
                <a:solidFill>
                  <a:schemeClr val="tx2"/>
                </a:solidFill>
              </a:rPr>
              <a:t>Gilva</a:t>
            </a:r>
            <a:endParaRPr lang="en-US" sz="2000" b="1">
              <a:solidFill>
                <a:schemeClr val="tx2"/>
              </a:solidFill>
            </a:endParaRPr>
          </a:p>
        </p:txBody>
      </p:sp>
      <p:pic>
        <p:nvPicPr>
          <p:cNvPr id="5" name="Picture 4" descr="A clock with a black and white dial&#10;&#10;AI-generated content may be incorrect.">
            <a:extLst>
              <a:ext uri="{FF2B5EF4-FFF2-40B4-BE49-F238E27FC236}">
                <a16:creationId xmlns:a16="http://schemas.microsoft.com/office/drawing/2014/main" id="{61EADCFE-E206-6F4A-AAFD-4AF47E8A9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51" y="1697277"/>
            <a:ext cx="3847198" cy="437784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903AD-6A77-43C6-241C-9B206701E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74819"/>
            <a:ext cx="4826795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I. Divine Exchange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FDBDD-AEBF-4A30-8CAE-87E93A704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024" y="4414180"/>
            <a:ext cx="4830283" cy="15945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Waiting is exchanging not losing.</a:t>
            </a:r>
          </a:p>
        </p:txBody>
      </p:sp>
      <p:pic>
        <p:nvPicPr>
          <p:cNvPr id="4" name="Picture 3" descr="The Divine Exchange! - Full ...">
            <a:extLst>
              <a:ext uri="{FF2B5EF4-FFF2-40B4-BE49-F238E27FC236}">
                <a16:creationId xmlns:a16="http://schemas.microsoft.com/office/drawing/2014/main" id="{85B96AB1-CCB2-75CC-10F9-88FBC5CCD6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633" b="2"/>
          <a:stretch>
            <a:fillRect/>
          </a:stretch>
        </p:blipFill>
        <p:spPr>
          <a:xfrm>
            <a:off x="6096000" y="841375"/>
            <a:ext cx="5260975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416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DC9D7B-B48E-F5B5-5D82-FFC423DFA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74819"/>
            <a:ext cx="4826795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700" b="1" dirty="0">
                <a:solidFill>
                  <a:schemeClr val="bg1"/>
                </a:solidFill>
              </a:rPr>
              <a:t>II. Never Neglect to Expect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5B22D-067B-B1C1-9BDB-226A5127A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024" y="4414180"/>
            <a:ext cx="4830283" cy="15945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Expecting is the sound of faith</a:t>
            </a:r>
          </a:p>
        </p:txBody>
      </p:sp>
      <p:pic>
        <p:nvPicPr>
          <p:cNvPr id="5" name="Picture 4" descr="Report Child Abuse and Neglect | Social ...">
            <a:extLst>
              <a:ext uri="{FF2B5EF4-FFF2-40B4-BE49-F238E27FC236}">
                <a16:creationId xmlns:a16="http://schemas.microsoft.com/office/drawing/2014/main" id="{B9F78D2C-86F2-ECD5-3960-360A1327E4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88" r="31128" b="-1"/>
          <a:stretch>
            <a:fillRect/>
          </a:stretch>
        </p:blipFill>
        <p:spPr>
          <a:xfrm>
            <a:off x="6096000" y="841375"/>
            <a:ext cx="5260975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54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AA8ABB-E28C-4BD6-B2CD-376882E92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FD99EC-1F2E-D36D-847C-0F32AB53E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6359" y="679731"/>
            <a:ext cx="4389491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kern="1200" dirty="0">
                <a:latin typeface="+mj-lt"/>
                <a:ea typeface="+mj-ea"/>
                <a:cs typeface="+mj-cs"/>
              </a:rPr>
              <a:t>III. Waiting is preparing </a:t>
            </a:r>
            <a:endParaRPr lang="en-US" sz="5400" b="1" kern="1200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CF232-8562-7956-85F3-364D01546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1276" y="4422960"/>
            <a:ext cx="3602508" cy="103578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600" dirty="0"/>
              <a:t>"</a:t>
            </a:r>
            <a:r>
              <a:rPr lang="en-US" sz="3600" kern="1200" dirty="0">
                <a:latin typeface="+mn-lt"/>
                <a:ea typeface="+mn-ea"/>
                <a:cs typeface="+mn-cs"/>
              </a:rPr>
              <a:t>Character is built in waiting </a:t>
            </a:r>
            <a:r>
              <a:rPr lang="en-US" sz="3600" dirty="0"/>
              <a:t>"</a:t>
            </a:r>
            <a:endParaRPr lang="en-US" sz="3600" kern="1200" dirty="0">
              <a:latin typeface="+mn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29184" y="1"/>
            <a:ext cx="2446384" cy="5777808"/>
            <a:chOff x="329184" y="1"/>
            <a:chExt cx="524256" cy="577780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avid - A Man After God's Own Heart">
            <a:extLst>
              <a:ext uri="{FF2B5EF4-FFF2-40B4-BE49-F238E27FC236}">
                <a16:creationId xmlns:a16="http://schemas.microsoft.com/office/drawing/2014/main" id="{6B117715-E862-2781-6E60-A7929E196C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23" r="7345" b="-1"/>
          <a:stretch>
            <a:fillRect/>
          </a:stretch>
        </p:blipFill>
        <p:spPr>
          <a:xfrm>
            <a:off x="996363" y="972235"/>
            <a:ext cx="3383280" cy="5047735"/>
          </a:xfrm>
          <a:prstGeom prst="rect">
            <a:avLst/>
          </a:prstGeom>
        </p:spPr>
      </p:pic>
      <p:pic>
        <p:nvPicPr>
          <p:cNvPr id="5" name="Picture 4" descr="A person with a beard wearing a crown&#10;&#10;AI-generated content may be incorrect.">
            <a:extLst>
              <a:ext uri="{FF2B5EF4-FFF2-40B4-BE49-F238E27FC236}">
                <a16:creationId xmlns:a16="http://schemas.microsoft.com/office/drawing/2014/main" id="{5393114E-53E9-72A4-A6EA-16656BE3E2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765" r="12093" b="1"/>
          <a:stretch>
            <a:fillRect/>
          </a:stretch>
        </p:blipFill>
        <p:spPr>
          <a:xfrm>
            <a:off x="4683639" y="972235"/>
            <a:ext cx="3383280" cy="50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4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D12E4E-1F81-80F2-3F4E-6CF729746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8373A3F-54E0-424E-A84D-35221221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4BE9E0-1B03-CFB6-F46D-1E0B2C3D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513" y="841375"/>
            <a:ext cx="3505200" cy="31146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b="1">
                <a:solidFill>
                  <a:schemeClr val="bg1"/>
                </a:solidFill>
              </a:rPr>
              <a:t>III. Waiting is preparing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C9CDA-0911-E690-F68B-FD475F7C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513" y="4337072"/>
            <a:ext cx="3506264" cy="16716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>
                <a:solidFill>
                  <a:schemeClr val="bg1"/>
                </a:solidFill>
              </a:rPr>
              <a:t>"Character is built in waiting "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7BAEF06-AB74-442C-8C30-B88233FD8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DFD9AA5-A6A4-499F-BB09-5CD7F8145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" y="0"/>
              <a:ext cx="3986041" cy="6858000"/>
              <a:chOff x="1" y="0"/>
              <a:chExt cx="3986041" cy="6858000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499571-4EEA-4442-B71C-2972335B3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FFC7284-7A71-4F33-AB06-E0D1EB1CAF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27F758D-B23C-459E-AD21-6621782C72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748588" y="0"/>
              <a:ext cx="1339053" cy="6858000"/>
              <a:chOff x="2748588" y="0"/>
              <a:chExt cx="1339053" cy="6858000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08DD5D69-A882-48D7-ACFB-68E2DC6B04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2432BD6-3DCC-4397-BD7F-3FE84F3210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6" name="Picture 5" descr="A person being held by a person&#10;&#10;AI-generated content may be incorrect.">
            <a:extLst>
              <a:ext uri="{FF2B5EF4-FFF2-40B4-BE49-F238E27FC236}">
                <a16:creationId xmlns:a16="http://schemas.microsoft.com/office/drawing/2014/main" id="{6E4C070B-75B4-C1E6-AB78-CE3618C52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44" y="1724229"/>
            <a:ext cx="2598738" cy="3409544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C9829185-6353-4E3C-B082-AA7F51939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B7BB359-8B77-484C-B9CD-6376139A3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" y="0"/>
              <a:ext cx="3986041" cy="6858000"/>
              <a:chOff x="1" y="0"/>
              <a:chExt cx="3986041" cy="685800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A96BE9D-5B3B-4CA9-8895-33FAA38046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840E2BF-E954-4173-BF70-2DAE9E19A0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F125B5A-DFAC-4B6D-B14F-287F8C436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748588" y="0"/>
              <a:ext cx="1339053" cy="6858000"/>
              <a:chOff x="2748588" y="0"/>
              <a:chExt cx="1339053" cy="6858000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AF4804F-69E5-479A-9F45-C0E4631715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CA5C733-38F9-4D36-A78D-0AB08CCBB5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7" name="Picture 6" descr="Lessons From the Life of Joseph ...">
            <a:extLst>
              <a:ext uri="{FF2B5EF4-FFF2-40B4-BE49-F238E27FC236}">
                <a16:creationId xmlns:a16="http://schemas.microsoft.com/office/drawing/2014/main" id="{554C5C70-7184-8540-E9D3-548DF1C27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8389" y="1728331"/>
            <a:ext cx="2732263" cy="348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013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6F3EC0-0ABC-D2EF-B7C0-F9479234F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0983" y="1"/>
            <a:ext cx="4156512" cy="1708244"/>
          </a:xfrm>
        </p:spPr>
        <p:txBody>
          <a:bodyPr anchor="ctr">
            <a:normAutofit/>
          </a:bodyPr>
          <a:lstStyle/>
          <a:p>
            <a:r>
              <a:rPr lang="en-US" sz="5400" b="1" dirty="0">
                <a:ea typeface="+mj-lt"/>
                <a:cs typeface="+mj-lt"/>
              </a:rPr>
              <a:t>Conclusion</a:t>
            </a:r>
          </a:p>
        </p:txBody>
      </p:sp>
      <p:pic>
        <p:nvPicPr>
          <p:cNvPr id="5" name="Picture 4" descr="Bald eagle in front of a blurry cloudy sunset sky">
            <a:extLst>
              <a:ext uri="{FF2B5EF4-FFF2-40B4-BE49-F238E27FC236}">
                <a16:creationId xmlns:a16="http://schemas.microsoft.com/office/drawing/2014/main" id="{ABF2C3B9-2024-EB47-78AF-7601CEF2BE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0706" b="-10"/>
          <a:stretch>
            <a:fillRect/>
          </a:stretch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88F2F-BB94-7AAF-B561-9F8F9D282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2033032"/>
            <a:ext cx="4518774" cy="4381933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buNone/>
            </a:pPr>
            <a:r>
              <a:rPr lang="en-US" sz="4800" dirty="0">
                <a:ea typeface="+mn-lt"/>
                <a:cs typeface="+mn-lt"/>
              </a:rPr>
              <a:t>Your waiting is not a waste </a:t>
            </a:r>
          </a:p>
          <a:p>
            <a:pPr>
              <a:buNone/>
            </a:pPr>
            <a:r>
              <a:rPr lang="en-US" sz="4800" dirty="0">
                <a:ea typeface="+mn-lt"/>
                <a:cs typeface="+mn-lt"/>
              </a:rPr>
              <a:t>it's a refining , be still,</a:t>
            </a:r>
          </a:p>
          <a:p>
            <a:pPr>
              <a:buNone/>
            </a:pPr>
            <a:r>
              <a:rPr lang="en-US" sz="4800" dirty="0">
                <a:ea typeface="+mn-lt"/>
                <a:cs typeface="+mn-lt"/>
              </a:rPr>
              <a:t> stay focus</a:t>
            </a:r>
            <a:endParaRPr lang="en-US" sz="4800"/>
          </a:p>
          <a:p>
            <a:pPr>
              <a:buNone/>
            </a:pPr>
            <a:r>
              <a:rPr lang="en-US" sz="4800" dirty="0">
                <a:ea typeface="+mn-lt"/>
                <a:cs typeface="+mn-lt"/>
              </a:rPr>
              <a:t>like an eagle</a:t>
            </a:r>
            <a:endParaRPr lang="en-US" sz="4800" dirty="0"/>
          </a:p>
          <a:p>
            <a:pPr marL="0" indent="0">
              <a:buNone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66282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WHILE WAITING </vt:lpstr>
      <vt:lpstr>I. Divine Exchange</vt:lpstr>
      <vt:lpstr>II. Never Neglect to Expect</vt:lpstr>
      <vt:lpstr>III. Waiting is preparing </vt:lpstr>
      <vt:lpstr>III. Waiting is preparing 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74</cp:revision>
  <dcterms:created xsi:type="dcterms:W3CDTF">2013-07-15T20:26:40Z</dcterms:created>
  <dcterms:modified xsi:type="dcterms:W3CDTF">2026-02-14T14:30:45Z</dcterms:modified>
</cp:coreProperties>
</file>